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4" r:id="rId9"/>
  </p:sldIdLst>
  <p:sldSz cx="12188825" cy="6858000"/>
  <p:notesSz cx="6858000" cy="9144000"/>
  <p:embeddedFontLst>
    <p:embeddedFont>
      <p:font typeface="Calibri" panose="020F0502020204030204" pitchFamily="34" charset="0"/>
      <p:regular r:id="rId11"/>
      <p:bold r:id="rId12"/>
      <p:italic r:id="rId13"/>
      <p:boldItalic r:id="rId14"/>
    </p:embeddedFont>
    <p:embeddedFont>
      <p:font typeface="Helvetica Neue" panose="020B0604020202020204" charset="0"/>
      <p:regular r:id="rId15"/>
      <p:bold r:id="rId16"/>
      <p:italic r:id="rId17"/>
      <p:boldItalic r:id="rId1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39">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19" roundtripDataSignature="AMtx7mh6Rzn5RVBhigaqnnyMuXtwZNC+D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8" d="100"/>
          <a:sy n="68" d="100"/>
        </p:scale>
        <p:origin x="798" y="60"/>
      </p:cViewPr>
      <p:guideLst>
        <p:guide orient="horz" pos="2160"/>
        <p:guide pos="3839"/>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tableStyles" Target="tableStyles.xml"/><Relationship Id="rId10" Type="http://schemas.openxmlformats.org/officeDocument/2006/relationships/notesMaster" Target="notesMasters/notesMaster1.xml"/><Relationship Id="rId19" Type="http://customschemas.google.com/relationships/presentationmetadata" Target="meta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theme" Target="theme/theme1.xml"/></Relationships>
</file>

<file path=ppt/media/image1.png>
</file>

<file path=ppt/media/image10.gif>
</file>

<file path=ppt/media/image11.png>
</file>

<file path=ppt/media/image12.jpg>
</file>

<file path=ppt/media/image13.jpg>
</file>

<file path=ppt/media/image14.gif>
</file>

<file path=ppt/media/image2.png>
</file>

<file path=ppt/media/image3.jp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L="914400" marR="0" lvl="1"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2pPr>
            <a:lvl3pPr marL="1371600" marR="0" lvl="2"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4pPr>
            <a:lvl5pPr marL="2286000" marR="0" lvl="4"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5pPr>
            <a:lvl6pPr marL="2743200" marR="0" lvl="5"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lnSpc>
                <a:spcPct val="100000"/>
              </a:lnSpc>
              <a:spcBef>
                <a:spcPts val="0"/>
              </a:spcBef>
              <a:spcAft>
                <a:spcPts val="0"/>
              </a:spcAft>
              <a:buClr>
                <a:srgbClr val="000000"/>
              </a:buClr>
              <a:buSzPts val="1400"/>
              <a:buFont typeface="Arial"/>
              <a:buNone/>
              <a:defRPr sz="1200" b="0" i="0" u="none" strike="noStrike" cap="none">
                <a:solidFill>
                  <a:schemeClr val="dk1"/>
                </a:solidFill>
                <a:latin typeface="Calibri"/>
                <a:ea typeface="Calibri"/>
                <a:cs typeface="Calibri"/>
                <a:sym typeface="Calibri"/>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s-CO" sz="1200" b="0" i="0" u="none" strike="noStrike" cap="none">
                <a:solidFill>
                  <a:schemeClr val="dk1"/>
                </a:solidFill>
                <a:latin typeface="Calibri"/>
                <a:ea typeface="Calibri"/>
                <a:cs typeface="Calibri"/>
                <a:sym typeface="Calibri"/>
              </a:rPr>
              <a:t>‹Nº›</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
        <p:cNvGrpSpPr/>
        <p:nvPr/>
      </p:nvGrpSpPr>
      <p:grpSpPr>
        <a:xfrm>
          <a:off x="0" y="0"/>
          <a:ext cx="0" cy="0"/>
          <a:chOff x="0" y="0"/>
          <a:chExt cx="0" cy="0"/>
        </a:xfrm>
      </p:grpSpPr>
      <p:sp>
        <p:nvSpPr>
          <p:cNvPr id="48" name="Google Shape;48;p1: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 name="Google Shape;49;p1: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p2: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58" name="Google Shape;58;p2: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p3: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65" name="Google Shape;65;p3: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p4: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76" name="Google Shape;76;p4: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Google Shape;83;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4" name="Google Shape;84;p5: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6: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0" name="Google Shape;90;p6: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
        <p:cNvGrpSpPr/>
        <p:nvPr/>
      </p:nvGrpSpPr>
      <p:grpSpPr>
        <a:xfrm>
          <a:off x="0" y="0"/>
          <a:ext cx="0" cy="0"/>
          <a:chOff x="0" y="0"/>
          <a:chExt cx="0" cy="0"/>
        </a:xfrm>
      </p:grpSpPr>
      <p:sp>
        <p:nvSpPr>
          <p:cNvPr id="95" name="Google Shape;95;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6" name="Google Shape;96;p7: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9:notes"/>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8" name="Google Shape;108;p9:notes"/>
          <p:cNvSpPr>
            <a:spLocks noGrp="1" noRot="1" noChangeAspect="1"/>
          </p:cNvSpPr>
          <p:nvPr>
            <p:ph type="sldImg" idx="2"/>
          </p:nvPr>
        </p:nvSpPr>
        <p:spPr>
          <a:xfrm>
            <a:off x="382588" y="685800"/>
            <a:ext cx="6092825"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jpg"/><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
        <p:cNvGrpSpPr/>
        <p:nvPr/>
      </p:nvGrpSpPr>
      <p:grpSpPr>
        <a:xfrm>
          <a:off x="0" y="0"/>
          <a:ext cx="0" cy="0"/>
          <a:chOff x="0" y="0"/>
          <a:chExt cx="0" cy="0"/>
        </a:xfrm>
      </p:grpSpPr>
      <p:sp>
        <p:nvSpPr>
          <p:cNvPr id="12" name="Google Shape;12;p11"/>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3" name="Google Shape;13;p11"/>
          <p:cNvSpPr txBox="1">
            <a:spLocks noGrp="1"/>
          </p:cNvSpPr>
          <p:nvPr>
            <p:ph type="body" idx="1"/>
          </p:nvPr>
        </p:nvSpPr>
        <p:spPr>
          <a:xfrm>
            <a:off x="609441" y="1600201"/>
            <a:ext cx="10969943" cy="436327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640"/>
              </a:spcBef>
              <a:spcAft>
                <a:spcPts val="0"/>
              </a:spcAft>
              <a:buClr>
                <a:srgbClr val="75787B"/>
              </a:buClr>
              <a:buSzPts val="3200"/>
              <a:buFont typeface="Arial"/>
              <a:buNone/>
              <a:defRPr sz="3200" b="0" i="0" u="none" strike="noStrike" cap="none">
                <a:solidFill>
                  <a:srgbClr val="75787B"/>
                </a:solidFill>
                <a:latin typeface="Helvetica Neue"/>
                <a:ea typeface="Helvetica Neue"/>
                <a:cs typeface="Helvetica Neue"/>
                <a:sym typeface="Helvetica Neue"/>
              </a:defRPr>
            </a:lvl1pPr>
            <a:lvl2pPr marL="914400" marR="0" lvl="1" indent="-406400" algn="l" rtl="0">
              <a:lnSpc>
                <a:spcPct val="100000"/>
              </a:lnSpc>
              <a:spcBef>
                <a:spcPts val="560"/>
              </a:spcBef>
              <a:spcAft>
                <a:spcPts val="0"/>
              </a:spcAft>
              <a:buClr>
                <a:schemeClr val="lt2"/>
              </a:buClr>
              <a:buSzPts val="2800"/>
              <a:buFont typeface="Arial"/>
              <a:buChar char="–"/>
              <a:defRPr sz="2800" b="0" i="0" u="none" strike="noStrike" cap="none">
                <a:solidFill>
                  <a:schemeClr val="lt2"/>
                </a:solidFill>
                <a:latin typeface="Helvetica Neue"/>
                <a:ea typeface="Helvetica Neue"/>
                <a:cs typeface="Helvetica Neue"/>
                <a:sym typeface="Helvetica Neue"/>
              </a:defRPr>
            </a:lvl2pPr>
            <a:lvl3pPr marL="1371600" marR="0" lvl="2" indent="-381000" algn="l" rtl="0">
              <a:lnSpc>
                <a:spcPct val="100000"/>
              </a:lnSpc>
              <a:spcBef>
                <a:spcPts val="480"/>
              </a:spcBef>
              <a:spcAft>
                <a:spcPts val="0"/>
              </a:spcAft>
              <a:buClr>
                <a:schemeClr val="lt2"/>
              </a:buClr>
              <a:buSzPts val="2400"/>
              <a:buFont typeface="Arial"/>
              <a:buChar char="•"/>
              <a:defRPr sz="2400" b="0" i="0" u="none" strike="noStrike" cap="none">
                <a:solidFill>
                  <a:schemeClr val="lt2"/>
                </a:solidFill>
                <a:latin typeface="Helvetica Neue"/>
                <a:ea typeface="Helvetica Neue"/>
                <a:cs typeface="Helvetica Neue"/>
                <a:sym typeface="Helvetica Neue"/>
              </a:defRPr>
            </a:lvl3pPr>
            <a:lvl4pPr marL="1828800" marR="0" lvl="3"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4pPr>
            <a:lvl5pPr marL="2286000" marR="0" lvl="4"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5pPr>
            <a:lvl6pPr marL="2743200" marR="0" lvl="5"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100000"/>
              </a:lnSpc>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4" name="Google Shape;14;p11"/>
          <p:cNvSpPr/>
          <p:nvPr/>
        </p:nvSpPr>
        <p:spPr>
          <a:xfrm>
            <a:off x="-1" y="6151036"/>
            <a:ext cx="12188825" cy="706964"/>
          </a:xfrm>
          <a:prstGeom prst="rect">
            <a:avLst/>
          </a:prstGeom>
          <a:gradFill>
            <a:gsLst>
              <a:gs pos="0">
                <a:srgbClr val="007D6E"/>
              </a:gs>
              <a:gs pos="34000">
                <a:srgbClr val="007D6E"/>
              </a:gs>
              <a:gs pos="100000">
                <a:srgbClr val="EF27E6"/>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15" name="Google Shape;15;p11"/>
          <p:cNvPicPr preferRelativeResize="0"/>
          <p:nvPr/>
        </p:nvPicPr>
        <p:blipFill rotWithShape="1">
          <a:blip r:embed="rId2">
            <a:alphaModFix/>
          </a:blip>
          <a:srcRect/>
          <a:stretch/>
        </p:blipFill>
        <p:spPr>
          <a:xfrm>
            <a:off x="9147292" y="6271676"/>
            <a:ext cx="2432092" cy="435745"/>
          </a:xfrm>
          <a:prstGeom prst="rect">
            <a:avLst/>
          </a:prstGeom>
          <a:noFill/>
          <a:ln>
            <a:noFill/>
          </a:ln>
        </p:spPr>
      </p:pic>
      <p:pic>
        <p:nvPicPr>
          <p:cNvPr id="16" name="Google Shape;16;p11" descr="WIDS_logo_Horizontal_widsonly_white.png"/>
          <p:cNvPicPr preferRelativeResize="0"/>
          <p:nvPr/>
        </p:nvPicPr>
        <p:blipFill rotWithShape="1">
          <a:blip r:embed="rId3">
            <a:alphaModFix/>
          </a:blip>
          <a:srcRect/>
          <a:stretch/>
        </p:blipFill>
        <p:spPr>
          <a:xfrm>
            <a:off x="419017" y="6146648"/>
            <a:ext cx="2432092" cy="6858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Diseño personalizado">
  <p:cSld name="Diseño personalizado">
    <p:bg>
      <p:bgPr>
        <a:solidFill>
          <a:schemeClr val="dk2"/>
        </a:solidFill>
        <a:effectLst/>
      </p:bgPr>
    </p:bg>
    <p:spTree>
      <p:nvGrpSpPr>
        <p:cNvPr id="1" name="Shape 17"/>
        <p:cNvGrpSpPr/>
        <p:nvPr/>
      </p:nvGrpSpPr>
      <p:grpSpPr>
        <a:xfrm>
          <a:off x="0" y="0"/>
          <a:ext cx="0" cy="0"/>
          <a:chOff x="0" y="0"/>
          <a:chExt cx="0" cy="0"/>
        </a:xfrm>
      </p:grpSpPr>
      <p:pic>
        <p:nvPicPr>
          <p:cNvPr id="18" name="Google Shape;18;p12"/>
          <p:cNvPicPr preferRelativeResize="0"/>
          <p:nvPr/>
        </p:nvPicPr>
        <p:blipFill rotWithShape="1">
          <a:blip r:embed="rId2">
            <a:alphaModFix/>
          </a:blip>
          <a:srcRect/>
          <a:stretch/>
        </p:blipFill>
        <p:spPr>
          <a:xfrm>
            <a:off x="0" y="1786"/>
            <a:ext cx="12188824" cy="6856214"/>
          </a:xfrm>
          <a:prstGeom prst="rect">
            <a:avLst/>
          </a:prstGeom>
          <a:solidFill>
            <a:schemeClr val="dk2">
              <a:alpha val="0"/>
            </a:schemeClr>
          </a:solidFill>
          <a:ln>
            <a:noFill/>
          </a:ln>
        </p:spPr>
      </p:pic>
      <p:sp>
        <p:nvSpPr>
          <p:cNvPr id="19" name="Google Shape;19;p12"/>
          <p:cNvSpPr txBox="1">
            <a:spLocks noGrp="1"/>
          </p:cNvSpPr>
          <p:nvPr>
            <p:ph type="title"/>
          </p:nvPr>
        </p:nvSpPr>
        <p:spPr>
          <a:xfrm>
            <a:off x="1760969" y="2759220"/>
            <a:ext cx="8666886" cy="1143000"/>
          </a:xfrm>
          <a:prstGeom prst="rect">
            <a:avLst/>
          </a:prstGeom>
          <a:noFill/>
          <a:ln>
            <a:noFill/>
          </a:ln>
        </p:spPr>
        <p:txBody>
          <a:bodyPr spcFirstLastPara="1" wrap="square" lIns="91425" tIns="45700" rIns="91425" bIns="45700" anchor="ctr" anchorCtr="0">
            <a:noAutofit/>
          </a:bodyPr>
          <a:lstStyle>
            <a:lvl1pPr lvl="0" algn="ctr">
              <a:lnSpc>
                <a:spcPct val="100000"/>
              </a:lnSpc>
              <a:spcBef>
                <a:spcPts val="0"/>
              </a:spcBef>
              <a:spcAft>
                <a:spcPts val="0"/>
              </a:spcAft>
              <a:buSzPts val="3000"/>
              <a:buNone/>
              <a:defRPr sz="4800">
                <a:solidFill>
                  <a:schemeClr val="lt1"/>
                </a:solidFill>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20" name="Google Shape;20;p12" descr="WIDS_logo_Horizontal_widsonly_white.png"/>
          <p:cNvPicPr preferRelativeResize="0"/>
          <p:nvPr/>
        </p:nvPicPr>
        <p:blipFill rotWithShape="1">
          <a:blip r:embed="rId3">
            <a:alphaModFix/>
          </a:blip>
          <a:srcRect/>
          <a:stretch/>
        </p:blipFill>
        <p:spPr>
          <a:xfrm>
            <a:off x="180478" y="6167970"/>
            <a:ext cx="2432092" cy="685800"/>
          </a:xfrm>
          <a:prstGeom prst="rect">
            <a:avLst/>
          </a:prstGeom>
          <a:noFill/>
          <a:ln>
            <a:noFill/>
          </a:ln>
        </p:spPr>
      </p:pic>
      <p:pic>
        <p:nvPicPr>
          <p:cNvPr id="21" name="Google Shape;21;p12"/>
          <p:cNvPicPr preferRelativeResize="0"/>
          <p:nvPr/>
        </p:nvPicPr>
        <p:blipFill rotWithShape="1">
          <a:blip r:embed="rId4">
            <a:alphaModFix/>
          </a:blip>
          <a:srcRect/>
          <a:stretch/>
        </p:blipFill>
        <p:spPr>
          <a:xfrm>
            <a:off x="8982160" y="6267918"/>
            <a:ext cx="2841391" cy="509077"/>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22"/>
        <p:cNvGrpSpPr/>
        <p:nvPr/>
      </p:nvGrpSpPr>
      <p:grpSpPr>
        <a:xfrm>
          <a:off x="0" y="0"/>
          <a:ext cx="0" cy="0"/>
          <a:chOff x="0" y="0"/>
          <a:chExt cx="0" cy="0"/>
        </a:xfrm>
      </p:grpSpPr>
      <p:sp>
        <p:nvSpPr>
          <p:cNvPr id="23" name="Google Shape;23;p13"/>
          <p:cNvSpPr/>
          <p:nvPr/>
        </p:nvSpPr>
        <p:spPr>
          <a:xfrm>
            <a:off x="-1" y="6151036"/>
            <a:ext cx="12188825" cy="706964"/>
          </a:xfrm>
          <a:prstGeom prst="rect">
            <a:avLst/>
          </a:prstGeom>
          <a:gradFill>
            <a:gsLst>
              <a:gs pos="0">
                <a:srgbClr val="007D6E"/>
              </a:gs>
              <a:gs pos="34000">
                <a:srgbClr val="007D6E"/>
              </a:gs>
              <a:gs pos="100000">
                <a:srgbClr val="EF27E6"/>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24" name="Google Shape;24;p13"/>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5" name="Google Shape;25;p13"/>
          <p:cNvSpPr txBox="1">
            <a:spLocks noGrp="1"/>
          </p:cNvSpPr>
          <p:nvPr>
            <p:ph type="body" idx="1"/>
          </p:nvPr>
        </p:nvSpPr>
        <p:spPr>
          <a:xfrm>
            <a:off x="609441" y="1600201"/>
            <a:ext cx="5383398" cy="452596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560"/>
              </a:spcBef>
              <a:spcAft>
                <a:spcPts val="0"/>
              </a:spcAft>
              <a:buClr>
                <a:srgbClr val="75787B"/>
              </a:buClr>
              <a:buSzPts val="2800"/>
              <a:buFont typeface="Arial"/>
              <a:buNone/>
              <a:defRPr sz="2800" b="0" i="0" u="none" strike="noStrike" cap="none">
                <a:solidFill>
                  <a:srgbClr val="75787B"/>
                </a:solidFill>
                <a:latin typeface="Helvetica Neue"/>
                <a:ea typeface="Helvetica Neue"/>
                <a:cs typeface="Helvetica Neue"/>
                <a:sym typeface="Helvetica Neue"/>
              </a:defRPr>
            </a:lvl1pPr>
            <a:lvl2pPr marL="914400" marR="0" lvl="1" indent="-381000" algn="l" rtl="0">
              <a:lnSpc>
                <a:spcPct val="100000"/>
              </a:lnSpc>
              <a:spcBef>
                <a:spcPts val="480"/>
              </a:spcBef>
              <a:spcAft>
                <a:spcPts val="0"/>
              </a:spcAft>
              <a:buClr>
                <a:schemeClr val="lt2"/>
              </a:buClr>
              <a:buSzPts val="2400"/>
              <a:buFont typeface="Arial"/>
              <a:buChar char="–"/>
              <a:defRPr sz="2400" b="0" i="0" u="none" strike="noStrike" cap="none">
                <a:solidFill>
                  <a:schemeClr val="lt2"/>
                </a:solidFill>
                <a:latin typeface="Helvetica Neue"/>
                <a:ea typeface="Helvetica Neue"/>
                <a:cs typeface="Helvetica Neue"/>
                <a:sym typeface="Helvetica Neue"/>
              </a:defRPr>
            </a:lvl2pPr>
            <a:lvl3pPr marL="1371600" marR="0" lvl="2"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3pPr>
            <a:lvl4pPr marL="1828800" marR="0" lvl="3"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4pPr>
            <a:lvl5pPr marL="2286000" marR="0" lvl="4"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6" name="Google Shape;26;p13"/>
          <p:cNvSpPr txBox="1">
            <a:spLocks noGrp="1"/>
          </p:cNvSpPr>
          <p:nvPr>
            <p:ph type="body" idx="2"/>
          </p:nvPr>
        </p:nvSpPr>
        <p:spPr>
          <a:xfrm>
            <a:off x="6195986" y="1600201"/>
            <a:ext cx="5383398" cy="4525963"/>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560"/>
              </a:spcBef>
              <a:spcAft>
                <a:spcPts val="0"/>
              </a:spcAft>
              <a:buClr>
                <a:srgbClr val="75787B"/>
              </a:buClr>
              <a:buSzPts val="2800"/>
              <a:buFont typeface="Arial"/>
              <a:buNone/>
              <a:defRPr sz="2800" b="0" i="0" u="none" strike="noStrike" cap="none">
                <a:solidFill>
                  <a:srgbClr val="75787B"/>
                </a:solidFill>
                <a:latin typeface="Helvetica Neue"/>
                <a:ea typeface="Helvetica Neue"/>
                <a:cs typeface="Helvetica Neue"/>
                <a:sym typeface="Helvetica Neue"/>
              </a:defRPr>
            </a:lvl1pPr>
            <a:lvl2pPr marL="914400" marR="0" lvl="1" indent="-381000" algn="l" rtl="0">
              <a:lnSpc>
                <a:spcPct val="100000"/>
              </a:lnSpc>
              <a:spcBef>
                <a:spcPts val="480"/>
              </a:spcBef>
              <a:spcAft>
                <a:spcPts val="0"/>
              </a:spcAft>
              <a:buClr>
                <a:schemeClr val="lt2"/>
              </a:buClr>
              <a:buSzPts val="2400"/>
              <a:buFont typeface="Arial"/>
              <a:buChar char="–"/>
              <a:defRPr sz="2400" b="0" i="0" u="none" strike="noStrike" cap="none">
                <a:solidFill>
                  <a:schemeClr val="lt2"/>
                </a:solidFill>
                <a:latin typeface="Helvetica Neue"/>
                <a:ea typeface="Helvetica Neue"/>
                <a:cs typeface="Helvetica Neue"/>
                <a:sym typeface="Helvetica Neue"/>
              </a:defRPr>
            </a:lvl2pPr>
            <a:lvl3pPr marL="1371600" marR="0" lvl="2"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3pPr>
            <a:lvl4pPr marL="1828800" marR="0" lvl="3"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4pPr>
            <a:lvl5pPr marL="2286000" marR="0" lvl="4"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5pPr>
            <a:lvl6pPr marL="2743200" marR="0" lvl="5"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100000"/>
              </a:lnSpc>
              <a:spcBef>
                <a:spcPts val="36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pic>
        <p:nvPicPr>
          <p:cNvPr id="27" name="Google Shape;27;p13"/>
          <p:cNvPicPr preferRelativeResize="0"/>
          <p:nvPr/>
        </p:nvPicPr>
        <p:blipFill rotWithShape="1">
          <a:blip r:embed="rId2">
            <a:alphaModFix/>
          </a:blip>
          <a:srcRect/>
          <a:stretch/>
        </p:blipFill>
        <p:spPr>
          <a:xfrm>
            <a:off x="9147292" y="6271676"/>
            <a:ext cx="2432092" cy="435745"/>
          </a:xfrm>
          <a:prstGeom prst="rect">
            <a:avLst/>
          </a:prstGeom>
          <a:noFill/>
          <a:ln>
            <a:noFill/>
          </a:ln>
        </p:spPr>
      </p:pic>
      <p:pic>
        <p:nvPicPr>
          <p:cNvPr id="28" name="Google Shape;28;p13" descr="WIDS_logo_Horizontal_widsonly_white.png"/>
          <p:cNvPicPr preferRelativeResize="0"/>
          <p:nvPr/>
        </p:nvPicPr>
        <p:blipFill rotWithShape="1">
          <a:blip r:embed="rId3">
            <a:alphaModFix/>
          </a:blip>
          <a:srcRect/>
          <a:stretch/>
        </p:blipFill>
        <p:spPr>
          <a:xfrm>
            <a:off x="419017" y="6146648"/>
            <a:ext cx="2432092" cy="685800"/>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29"/>
        <p:cNvGrpSpPr/>
        <p:nvPr/>
      </p:nvGrpSpPr>
      <p:grpSpPr>
        <a:xfrm>
          <a:off x="0" y="0"/>
          <a:ext cx="0" cy="0"/>
          <a:chOff x="0" y="0"/>
          <a:chExt cx="0" cy="0"/>
        </a:xfrm>
      </p:grpSpPr>
      <p:sp>
        <p:nvSpPr>
          <p:cNvPr id="30" name="Google Shape;30;p14"/>
          <p:cNvSpPr/>
          <p:nvPr/>
        </p:nvSpPr>
        <p:spPr>
          <a:xfrm>
            <a:off x="-1" y="6151036"/>
            <a:ext cx="12188825" cy="706964"/>
          </a:xfrm>
          <a:prstGeom prst="rect">
            <a:avLst/>
          </a:prstGeom>
          <a:gradFill>
            <a:gsLst>
              <a:gs pos="0">
                <a:srgbClr val="007D6E"/>
              </a:gs>
              <a:gs pos="34000">
                <a:srgbClr val="007D6E"/>
              </a:gs>
              <a:gs pos="100000">
                <a:srgbClr val="EF27E6"/>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31" name="Google Shape;31;p14"/>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1"/>
              </a:buClr>
              <a:buSzPts val="3000"/>
              <a:buFont typeface="Helvetica Neue"/>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2" name="Google Shape;32;p14"/>
          <p:cNvSpPr txBox="1">
            <a:spLocks noGrp="1"/>
          </p:cNvSpPr>
          <p:nvPr>
            <p:ph type="body" idx="1"/>
          </p:nvPr>
        </p:nvSpPr>
        <p:spPr>
          <a:xfrm>
            <a:off x="609441" y="1535113"/>
            <a:ext cx="5385514" cy="63976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480"/>
              </a:spcBef>
              <a:spcAft>
                <a:spcPts val="0"/>
              </a:spcAft>
              <a:buClr>
                <a:srgbClr val="75787B"/>
              </a:buClr>
              <a:buSzPts val="2400"/>
              <a:buFont typeface="Arial"/>
              <a:buNone/>
              <a:defRPr sz="2400" b="1" i="0" u="none" strike="noStrike" cap="none">
                <a:solidFill>
                  <a:srgbClr val="75787B"/>
                </a:solidFill>
                <a:latin typeface="Helvetica Neue"/>
                <a:ea typeface="Helvetica Neue"/>
                <a:cs typeface="Helvetica Neue"/>
                <a:sym typeface="Helvetica Neue"/>
              </a:defRPr>
            </a:lvl1pPr>
            <a:lvl2pPr marL="914400" marR="0" lvl="1" indent="-228600" algn="l" rtl="0">
              <a:lnSpc>
                <a:spcPct val="100000"/>
              </a:lnSpc>
              <a:spcBef>
                <a:spcPts val="400"/>
              </a:spcBef>
              <a:spcAft>
                <a:spcPts val="0"/>
              </a:spcAft>
              <a:buClr>
                <a:schemeClr val="lt2"/>
              </a:buClr>
              <a:buSzPts val="2000"/>
              <a:buFont typeface="Arial"/>
              <a:buNone/>
              <a:defRPr sz="2000" b="1" i="0" u="none" strike="noStrike" cap="none">
                <a:solidFill>
                  <a:schemeClr val="lt2"/>
                </a:solidFill>
                <a:latin typeface="Helvetica Neue"/>
                <a:ea typeface="Helvetica Neue"/>
                <a:cs typeface="Helvetica Neue"/>
                <a:sym typeface="Helvetica Neue"/>
              </a:defRPr>
            </a:lvl2pPr>
            <a:lvl3pPr marL="1371600" marR="0" lvl="2" indent="-228600" algn="l" rtl="0">
              <a:lnSpc>
                <a:spcPct val="100000"/>
              </a:lnSpc>
              <a:spcBef>
                <a:spcPts val="360"/>
              </a:spcBef>
              <a:spcAft>
                <a:spcPts val="0"/>
              </a:spcAft>
              <a:buClr>
                <a:schemeClr val="lt2"/>
              </a:buClr>
              <a:buSzPts val="1800"/>
              <a:buFont typeface="Arial"/>
              <a:buNone/>
              <a:defRPr sz="1800" b="1" i="0" u="none" strike="noStrike" cap="none">
                <a:solidFill>
                  <a:schemeClr val="lt2"/>
                </a:solidFill>
                <a:latin typeface="Helvetica Neue"/>
                <a:ea typeface="Helvetica Neue"/>
                <a:cs typeface="Helvetica Neue"/>
                <a:sym typeface="Helvetica Neue"/>
              </a:defRPr>
            </a:lvl3pPr>
            <a:lvl4pPr marL="1828800" marR="0" lvl="3" indent="-228600" algn="l" rtl="0">
              <a:lnSpc>
                <a:spcPct val="100000"/>
              </a:lnSpc>
              <a:spcBef>
                <a:spcPts val="320"/>
              </a:spcBef>
              <a:spcAft>
                <a:spcPts val="0"/>
              </a:spcAft>
              <a:buClr>
                <a:schemeClr val="lt2"/>
              </a:buClr>
              <a:buSzPts val="1600"/>
              <a:buFont typeface="Arial"/>
              <a:buNone/>
              <a:defRPr sz="1600" b="1" i="0" u="none" strike="noStrike" cap="none">
                <a:solidFill>
                  <a:schemeClr val="lt2"/>
                </a:solidFill>
                <a:latin typeface="Helvetica Neue"/>
                <a:ea typeface="Helvetica Neue"/>
                <a:cs typeface="Helvetica Neue"/>
                <a:sym typeface="Helvetica Neue"/>
              </a:defRPr>
            </a:lvl4pPr>
            <a:lvl5pPr marL="2286000" marR="0" lvl="4" indent="-228600" algn="l" rtl="0">
              <a:lnSpc>
                <a:spcPct val="100000"/>
              </a:lnSpc>
              <a:spcBef>
                <a:spcPts val="320"/>
              </a:spcBef>
              <a:spcAft>
                <a:spcPts val="0"/>
              </a:spcAft>
              <a:buClr>
                <a:schemeClr val="lt2"/>
              </a:buClr>
              <a:buSzPts val="1600"/>
              <a:buFont typeface="Arial"/>
              <a:buNone/>
              <a:defRPr sz="1600" b="1" i="0" u="none" strike="noStrike" cap="none">
                <a:solidFill>
                  <a:schemeClr val="lt2"/>
                </a:solidFill>
                <a:latin typeface="Helvetica Neue"/>
                <a:ea typeface="Helvetica Neue"/>
                <a:cs typeface="Helvetica Neue"/>
                <a:sym typeface="Helvetica Neue"/>
              </a:defRPr>
            </a:lvl5pPr>
            <a:lvl6pPr marL="2743200" marR="0" lvl="5"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3" name="Google Shape;33;p14"/>
          <p:cNvSpPr txBox="1">
            <a:spLocks noGrp="1"/>
          </p:cNvSpPr>
          <p:nvPr>
            <p:ph type="body" idx="2"/>
          </p:nvPr>
        </p:nvSpPr>
        <p:spPr>
          <a:xfrm>
            <a:off x="609441" y="2174875"/>
            <a:ext cx="5385514" cy="39512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480"/>
              </a:spcBef>
              <a:spcAft>
                <a:spcPts val="0"/>
              </a:spcAft>
              <a:buClr>
                <a:srgbClr val="75787B"/>
              </a:buClr>
              <a:buSzPts val="2400"/>
              <a:buFont typeface="Arial"/>
              <a:buNone/>
              <a:defRPr sz="2400" b="0" i="0" u="none" strike="noStrike" cap="none">
                <a:solidFill>
                  <a:srgbClr val="75787B"/>
                </a:solidFill>
                <a:latin typeface="Helvetica Neue"/>
                <a:ea typeface="Helvetica Neue"/>
                <a:cs typeface="Helvetica Neue"/>
                <a:sym typeface="Helvetica Neue"/>
              </a:defRPr>
            </a:lvl1pPr>
            <a:lvl2pPr marL="914400" marR="0" lvl="1"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2pPr>
            <a:lvl3pPr marL="1371600" marR="0" lvl="2"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3pPr>
            <a:lvl4pPr marL="1828800" marR="0" lvl="3" indent="-330200" algn="l" rtl="0">
              <a:lnSpc>
                <a:spcPct val="100000"/>
              </a:lnSpc>
              <a:spcBef>
                <a:spcPts val="320"/>
              </a:spcBef>
              <a:spcAft>
                <a:spcPts val="0"/>
              </a:spcAft>
              <a:buClr>
                <a:schemeClr val="lt2"/>
              </a:buClr>
              <a:buSzPts val="1600"/>
              <a:buFont typeface="Arial"/>
              <a:buChar char="–"/>
              <a:defRPr sz="1600" b="0" i="0" u="none" strike="noStrike" cap="none">
                <a:solidFill>
                  <a:schemeClr val="lt2"/>
                </a:solidFill>
                <a:latin typeface="Helvetica Neue"/>
                <a:ea typeface="Helvetica Neue"/>
                <a:cs typeface="Helvetica Neue"/>
                <a:sym typeface="Helvetica Neue"/>
              </a:defRPr>
            </a:lvl4pPr>
            <a:lvl5pPr marL="2286000" marR="0" lvl="4" indent="-330200" algn="l" rtl="0">
              <a:lnSpc>
                <a:spcPct val="100000"/>
              </a:lnSpc>
              <a:spcBef>
                <a:spcPts val="320"/>
              </a:spcBef>
              <a:spcAft>
                <a:spcPts val="0"/>
              </a:spcAft>
              <a:buClr>
                <a:schemeClr val="lt2"/>
              </a:buClr>
              <a:buSzPts val="1600"/>
              <a:buFont typeface="Arial"/>
              <a:buChar char="»"/>
              <a:defRPr sz="1600" b="0" i="0" u="none" strike="noStrike" cap="none">
                <a:solidFill>
                  <a:schemeClr val="lt2"/>
                </a:solidFill>
                <a:latin typeface="Helvetica Neue"/>
                <a:ea typeface="Helvetica Neue"/>
                <a:cs typeface="Helvetica Neue"/>
                <a:sym typeface="Helvetica Neue"/>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sp>
        <p:nvSpPr>
          <p:cNvPr id="34" name="Google Shape;34;p14"/>
          <p:cNvSpPr txBox="1">
            <a:spLocks noGrp="1"/>
          </p:cNvSpPr>
          <p:nvPr>
            <p:ph type="body" idx="3"/>
          </p:nvPr>
        </p:nvSpPr>
        <p:spPr>
          <a:xfrm>
            <a:off x="6191754" y="1535113"/>
            <a:ext cx="5387630" cy="63976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100000"/>
              </a:lnSpc>
              <a:spcBef>
                <a:spcPts val="480"/>
              </a:spcBef>
              <a:spcAft>
                <a:spcPts val="0"/>
              </a:spcAft>
              <a:buClr>
                <a:srgbClr val="75787B"/>
              </a:buClr>
              <a:buSzPts val="2400"/>
              <a:buFont typeface="Arial"/>
              <a:buNone/>
              <a:defRPr sz="2400" b="1" i="0" u="none" strike="noStrike" cap="none">
                <a:solidFill>
                  <a:srgbClr val="75787B"/>
                </a:solidFill>
                <a:latin typeface="Helvetica Neue"/>
                <a:ea typeface="Helvetica Neue"/>
                <a:cs typeface="Helvetica Neue"/>
                <a:sym typeface="Helvetica Neue"/>
              </a:defRPr>
            </a:lvl1pPr>
            <a:lvl2pPr marL="914400" marR="0" lvl="1" indent="-228600" algn="l" rtl="0">
              <a:lnSpc>
                <a:spcPct val="100000"/>
              </a:lnSpc>
              <a:spcBef>
                <a:spcPts val="400"/>
              </a:spcBef>
              <a:spcAft>
                <a:spcPts val="0"/>
              </a:spcAft>
              <a:buClr>
                <a:schemeClr val="lt2"/>
              </a:buClr>
              <a:buSzPts val="2000"/>
              <a:buFont typeface="Arial"/>
              <a:buNone/>
              <a:defRPr sz="2000" b="1" i="0" u="none" strike="noStrike" cap="none">
                <a:solidFill>
                  <a:schemeClr val="lt2"/>
                </a:solidFill>
                <a:latin typeface="Helvetica Neue"/>
                <a:ea typeface="Helvetica Neue"/>
                <a:cs typeface="Helvetica Neue"/>
                <a:sym typeface="Helvetica Neue"/>
              </a:defRPr>
            </a:lvl2pPr>
            <a:lvl3pPr marL="1371600" marR="0" lvl="2" indent="-228600" algn="l" rtl="0">
              <a:lnSpc>
                <a:spcPct val="100000"/>
              </a:lnSpc>
              <a:spcBef>
                <a:spcPts val="360"/>
              </a:spcBef>
              <a:spcAft>
                <a:spcPts val="0"/>
              </a:spcAft>
              <a:buClr>
                <a:schemeClr val="lt2"/>
              </a:buClr>
              <a:buSzPts val="1800"/>
              <a:buFont typeface="Arial"/>
              <a:buNone/>
              <a:defRPr sz="1800" b="1" i="0" u="none" strike="noStrike" cap="none">
                <a:solidFill>
                  <a:schemeClr val="lt2"/>
                </a:solidFill>
                <a:latin typeface="Helvetica Neue"/>
                <a:ea typeface="Helvetica Neue"/>
                <a:cs typeface="Helvetica Neue"/>
                <a:sym typeface="Helvetica Neue"/>
              </a:defRPr>
            </a:lvl3pPr>
            <a:lvl4pPr marL="1828800" marR="0" lvl="3" indent="-228600" algn="l" rtl="0">
              <a:lnSpc>
                <a:spcPct val="100000"/>
              </a:lnSpc>
              <a:spcBef>
                <a:spcPts val="320"/>
              </a:spcBef>
              <a:spcAft>
                <a:spcPts val="0"/>
              </a:spcAft>
              <a:buClr>
                <a:schemeClr val="lt2"/>
              </a:buClr>
              <a:buSzPts val="1600"/>
              <a:buFont typeface="Arial"/>
              <a:buNone/>
              <a:defRPr sz="1600" b="1" i="0" u="none" strike="noStrike" cap="none">
                <a:solidFill>
                  <a:schemeClr val="lt2"/>
                </a:solidFill>
                <a:latin typeface="Helvetica Neue"/>
                <a:ea typeface="Helvetica Neue"/>
                <a:cs typeface="Helvetica Neue"/>
                <a:sym typeface="Helvetica Neue"/>
              </a:defRPr>
            </a:lvl4pPr>
            <a:lvl5pPr marL="2286000" marR="0" lvl="4" indent="-228600" algn="l" rtl="0">
              <a:lnSpc>
                <a:spcPct val="100000"/>
              </a:lnSpc>
              <a:spcBef>
                <a:spcPts val="320"/>
              </a:spcBef>
              <a:spcAft>
                <a:spcPts val="0"/>
              </a:spcAft>
              <a:buClr>
                <a:schemeClr val="lt2"/>
              </a:buClr>
              <a:buSzPts val="1600"/>
              <a:buFont typeface="Arial"/>
              <a:buNone/>
              <a:defRPr sz="1600" b="1" i="0" u="none" strike="noStrike" cap="none">
                <a:solidFill>
                  <a:schemeClr val="lt2"/>
                </a:solidFill>
                <a:latin typeface="Helvetica Neue"/>
                <a:ea typeface="Helvetica Neue"/>
                <a:cs typeface="Helvetica Neue"/>
                <a:sym typeface="Helvetica Neue"/>
              </a:defRPr>
            </a:lvl5pPr>
            <a:lvl6pPr marL="2743200" marR="0" lvl="5"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100000"/>
              </a:lnSpc>
              <a:spcBef>
                <a:spcPts val="32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35" name="Google Shape;35;p14"/>
          <p:cNvSpPr txBox="1">
            <a:spLocks noGrp="1"/>
          </p:cNvSpPr>
          <p:nvPr>
            <p:ph type="body" idx="4"/>
          </p:nvPr>
        </p:nvSpPr>
        <p:spPr>
          <a:xfrm>
            <a:off x="6191754" y="2174875"/>
            <a:ext cx="5387630" cy="39512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100000"/>
              </a:lnSpc>
              <a:spcBef>
                <a:spcPts val="480"/>
              </a:spcBef>
              <a:spcAft>
                <a:spcPts val="0"/>
              </a:spcAft>
              <a:buClr>
                <a:srgbClr val="75787B"/>
              </a:buClr>
              <a:buSzPts val="2400"/>
              <a:buFont typeface="Arial"/>
              <a:buNone/>
              <a:defRPr sz="2400" b="0" i="0" u="none" strike="noStrike" cap="none">
                <a:solidFill>
                  <a:srgbClr val="75787B"/>
                </a:solidFill>
                <a:latin typeface="Helvetica Neue"/>
                <a:ea typeface="Helvetica Neue"/>
                <a:cs typeface="Helvetica Neue"/>
                <a:sym typeface="Helvetica Neue"/>
              </a:defRPr>
            </a:lvl1pPr>
            <a:lvl2pPr marL="914400" marR="0" lvl="1" indent="-355600" algn="l" rtl="0">
              <a:lnSpc>
                <a:spcPct val="100000"/>
              </a:lnSpc>
              <a:spcBef>
                <a:spcPts val="400"/>
              </a:spcBef>
              <a:spcAft>
                <a:spcPts val="0"/>
              </a:spcAft>
              <a:buClr>
                <a:schemeClr val="lt2"/>
              </a:buClr>
              <a:buSzPts val="2000"/>
              <a:buFont typeface="Arial"/>
              <a:buChar char="–"/>
              <a:defRPr sz="2000" b="0" i="0" u="none" strike="noStrike" cap="none">
                <a:solidFill>
                  <a:schemeClr val="lt2"/>
                </a:solidFill>
                <a:latin typeface="Helvetica Neue"/>
                <a:ea typeface="Helvetica Neue"/>
                <a:cs typeface="Helvetica Neue"/>
                <a:sym typeface="Helvetica Neue"/>
              </a:defRPr>
            </a:lvl2pPr>
            <a:lvl3pPr marL="1371600" marR="0" lvl="2" indent="-342900" algn="l" rtl="0">
              <a:lnSpc>
                <a:spcPct val="100000"/>
              </a:lnSpc>
              <a:spcBef>
                <a:spcPts val="360"/>
              </a:spcBef>
              <a:spcAft>
                <a:spcPts val="0"/>
              </a:spcAft>
              <a:buClr>
                <a:schemeClr val="lt2"/>
              </a:buClr>
              <a:buSzPts val="1800"/>
              <a:buFont typeface="Arial"/>
              <a:buChar char="•"/>
              <a:defRPr sz="1800" b="0" i="0" u="none" strike="noStrike" cap="none">
                <a:solidFill>
                  <a:schemeClr val="lt2"/>
                </a:solidFill>
                <a:latin typeface="Helvetica Neue"/>
                <a:ea typeface="Helvetica Neue"/>
                <a:cs typeface="Helvetica Neue"/>
                <a:sym typeface="Helvetica Neue"/>
              </a:defRPr>
            </a:lvl3pPr>
            <a:lvl4pPr marL="1828800" marR="0" lvl="3" indent="-330200" algn="l" rtl="0">
              <a:lnSpc>
                <a:spcPct val="100000"/>
              </a:lnSpc>
              <a:spcBef>
                <a:spcPts val="320"/>
              </a:spcBef>
              <a:spcAft>
                <a:spcPts val="0"/>
              </a:spcAft>
              <a:buClr>
                <a:schemeClr val="lt2"/>
              </a:buClr>
              <a:buSzPts val="1600"/>
              <a:buFont typeface="Arial"/>
              <a:buChar char="–"/>
              <a:defRPr sz="1600" b="0" i="0" u="none" strike="noStrike" cap="none">
                <a:solidFill>
                  <a:schemeClr val="lt2"/>
                </a:solidFill>
                <a:latin typeface="Helvetica Neue"/>
                <a:ea typeface="Helvetica Neue"/>
                <a:cs typeface="Helvetica Neue"/>
                <a:sym typeface="Helvetica Neue"/>
              </a:defRPr>
            </a:lvl4pPr>
            <a:lvl5pPr marL="2286000" marR="0" lvl="4" indent="-330200" algn="l" rtl="0">
              <a:lnSpc>
                <a:spcPct val="100000"/>
              </a:lnSpc>
              <a:spcBef>
                <a:spcPts val="320"/>
              </a:spcBef>
              <a:spcAft>
                <a:spcPts val="0"/>
              </a:spcAft>
              <a:buClr>
                <a:schemeClr val="lt2"/>
              </a:buClr>
              <a:buSzPts val="1600"/>
              <a:buFont typeface="Arial"/>
              <a:buChar char="»"/>
              <a:defRPr sz="1600" b="0" i="0" u="none" strike="noStrike" cap="none">
                <a:solidFill>
                  <a:schemeClr val="lt2"/>
                </a:solidFill>
                <a:latin typeface="Helvetica Neue"/>
                <a:ea typeface="Helvetica Neue"/>
                <a:cs typeface="Helvetica Neue"/>
                <a:sym typeface="Helvetica Neue"/>
              </a:defRPr>
            </a:lvl5pPr>
            <a:lvl6pPr marL="2743200" marR="0" lvl="5"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6pPr>
            <a:lvl7pPr marL="3200400" marR="0" lvl="6"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7pPr>
            <a:lvl8pPr marL="3657600" marR="0" lvl="7"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8pPr>
            <a:lvl9pPr marL="4114800" marR="0" lvl="8" indent="-330200" algn="l" rtl="0">
              <a:lnSpc>
                <a:spcPct val="100000"/>
              </a:lnSpc>
              <a:spcBef>
                <a:spcPts val="320"/>
              </a:spcBef>
              <a:spcAft>
                <a:spcPts val="0"/>
              </a:spcAft>
              <a:buClr>
                <a:schemeClr val="dk1"/>
              </a:buClr>
              <a:buSzPts val="1600"/>
              <a:buFont typeface="Arial"/>
              <a:buChar char="•"/>
              <a:defRPr sz="1600" b="0" i="0" u="none" strike="noStrike" cap="none">
                <a:solidFill>
                  <a:schemeClr val="dk1"/>
                </a:solidFill>
                <a:latin typeface="Calibri"/>
                <a:ea typeface="Calibri"/>
                <a:cs typeface="Calibri"/>
                <a:sym typeface="Calibri"/>
              </a:defRPr>
            </a:lvl9pPr>
          </a:lstStyle>
          <a:p>
            <a:endParaRPr/>
          </a:p>
        </p:txBody>
      </p:sp>
      <p:pic>
        <p:nvPicPr>
          <p:cNvPr id="36" name="Google Shape;36;p14"/>
          <p:cNvPicPr preferRelativeResize="0"/>
          <p:nvPr/>
        </p:nvPicPr>
        <p:blipFill rotWithShape="1">
          <a:blip r:embed="rId2">
            <a:alphaModFix/>
          </a:blip>
          <a:srcRect/>
          <a:stretch/>
        </p:blipFill>
        <p:spPr>
          <a:xfrm>
            <a:off x="9147292" y="6271676"/>
            <a:ext cx="2432092" cy="435745"/>
          </a:xfrm>
          <a:prstGeom prst="rect">
            <a:avLst/>
          </a:prstGeom>
          <a:noFill/>
          <a:ln>
            <a:noFill/>
          </a:ln>
        </p:spPr>
      </p:pic>
      <p:pic>
        <p:nvPicPr>
          <p:cNvPr id="37" name="Google Shape;37;p14" descr="WIDS_logo_Horizontal_widsonly_white.png"/>
          <p:cNvPicPr preferRelativeResize="0"/>
          <p:nvPr/>
        </p:nvPicPr>
        <p:blipFill rotWithShape="1">
          <a:blip r:embed="rId3">
            <a:alphaModFix/>
          </a:blip>
          <a:srcRect/>
          <a:stretch/>
        </p:blipFill>
        <p:spPr>
          <a:xfrm>
            <a:off x="419017" y="6146648"/>
            <a:ext cx="2432092" cy="685800"/>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8"/>
        <p:cNvGrpSpPr/>
        <p:nvPr/>
      </p:nvGrpSpPr>
      <p:grpSpPr>
        <a:xfrm>
          <a:off x="0" y="0"/>
          <a:ext cx="0" cy="0"/>
          <a:chOff x="0" y="0"/>
          <a:chExt cx="0" cy="0"/>
        </a:xfrm>
      </p:grpSpPr>
      <p:sp>
        <p:nvSpPr>
          <p:cNvPr id="39" name="Google Shape;39;p15"/>
          <p:cNvSpPr/>
          <p:nvPr/>
        </p:nvSpPr>
        <p:spPr>
          <a:xfrm>
            <a:off x="-1" y="6151036"/>
            <a:ext cx="12188825" cy="706964"/>
          </a:xfrm>
          <a:prstGeom prst="rect">
            <a:avLst/>
          </a:prstGeom>
          <a:gradFill>
            <a:gsLst>
              <a:gs pos="0">
                <a:srgbClr val="007D6E"/>
              </a:gs>
              <a:gs pos="34000">
                <a:srgbClr val="007D6E"/>
              </a:gs>
              <a:gs pos="100000">
                <a:srgbClr val="EF27E6"/>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sp>
        <p:nvSpPr>
          <p:cNvPr id="40" name="Google Shape;40;p15"/>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lvl1pPr lvl="0" algn="l">
              <a:lnSpc>
                <a:spcPct val="100000"/>
              </a:lnSpc>
              <a:spcBef>
                <a:spcPts val="0"/>
              </a:spcBef>
              <a:spcAft>
                <a:spcPts val="0"/>
              </a:spcAft>
              <a:buClr>
                <a:schemeClr val="dk1"/>
              </a:buClr>
              <a:buSzPts val="18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pic>
        <p:nvPicPr>
          <p:cNvPr id="41" name="Google Shape;41;p15"/>
          <p:cNvPicPr preferRelativeResize="0"/>
          <p:nvPr/>
        </p:nvPicPr>
        <p:blipFill rotWithShape="1">
          <a:blip r:embed="rId2">
            <a:alphaModFix/>
          </a:blip>
          <a:srcRect/>
          <a:stretch/>
        </p:blipFill>
        <p:spPr>
          <a:xfrm>
            <a:off x="9147292" y="6271676"/>
            <a:ext cx="2432092" cy="435745"/>
          </a:xfrm>
          <a:prstGeom prst="rect">
            <a:avLst/>
          </a:prstGeom>
          <a:noFill/>
          <a:ln>
            <a:noFill/>
          </a:ln>
        </p:spPr>
      </p:pic>
      <p:pic>
        <p:nvPicPr>
          <p:cNvPr id="42" name="Google Shape;42;p15" descr="WIDS_logo_Horizontal_widsonly_white.png"/>
          <p:cNvPicPr preferRelativeResize="0"/>
          <p:nvPr/>
        </p:nvPicPr>
        <p:blipFill rotWithShape="1">
          <a:blip r:embed="rId3">
            <a:alphaModFix/>
          </a:blip>
          <a:srcRect/>
          <a:stretch/>
        </p:blipFill>
        <p:spPr>
          <a:xfrm>
            <a:off x="419017" y="6146648"/>
            <a:ext cx="2432092" cy="6858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3"/>
        <p:cNvGrpSpPr/>
        <p:nvPr/>
      </p:nvGrpSpPr>
      <p:grpSpPr>
        <a:xfrm>
          <a:off x="0" y="0"/>
          <a:ext cx="0" cy="0"/>
          <a:chOff x="0" y="0"/>
          <a:chExt cx="0" cy="0"/>
        </a:xfrm>
      </p:grpSpPr>
      <p:sp>
        <p:nvSpPr>
          <p:cNvPr id="44" name="Google Shape;44;p16"/>
          <p:cNvSpPr/>
          <p:nvPr/>
        </p:nvSpPr>
        <p:spPr>
          <a:xfrm>
            <a:off x="-1" y="6151036"/>
            <a:ext cx="12188825" cy="706964"/>
          </a:xfrm>
          <a:prstGeom prst="rect">
            <a:avLst/>
          </a:prstGeom>
          <a:gradFill>
            <a:gsLst>
              <a:gs pos="0">
                <a:srgbClr val="007D6E"/>
              </a:gs>
              <a:gs pos="34000">
                <a:srgbClr val="007D6E"/>
              </a:gs>
              <a:gs pos="100000">
                <a:srgbClr val="EF27E6"/>
              </a:gs>
            </a:gsLst>
            <a:lin ang="2700000" scaled="0"/>
          </a:gra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alibri"/>
              <a:ea typeface="Calibri"/>
              <a:cs typeface="Calibri"/>
              <a:sym typeface="Calibri"/>
            </a:endParaRPr>
          </a:p>
        </p:txBody>
      </p:sp>
      <p:pic>
        <p:nvPicPr>
          <p:cNvPr id="45" name="Google Shape;45;p16" descr="WIDS_logo_Horizontal_widsonly_white.png"/>
          <p:cNvPicPr preferRelativeResize="0"/>
          <p:nvPr/>
        </p:nvPicPr>
        <p:blipFill rotWithShape="1">
          <a:blip r:embed="rId2">
            <a:alphaModFix/>
          </a:blip>
          <a:srcRect/>
          <a:stretch/>
        </p:blipFill>
        <p:spPr>
          <a:xfrm>
            <a:off x="419017" y="6146648"/>
            <a:ext cx="2432092" cy="685800"/>
          </a:xfrm>
          <a:prstGeom prst="rect">
            <a:avLst/>
          </a:prstGeom>
          <a:noFill/>
          <a:ln>
            <a:noFill/>
          </a:ln>
        </p:spPr>
      </p:pic>
      <p:pic>
        <p:nvPicPr>
          <p:cNvPr id="46" name="Google Shape;46;p16"/>
          <p:cNvPicPr preferRelativeResize="0"/>
          <p:nvPr/>
        </p:nvPicPr>
        <p:blipFill rotWithShape="1">
          <a:blip r:embed="rId3">
            <a:alphaModFix/>
          </a:blip>
          <a:srcRect/>
          <a:stretch/>
        </p:blipFill>
        <p:spPr>
          <a:xfrm>
            <a:off x="9147292" y="6271676"/>
            <a:ext cx="2432092" cy="435745"/>
          </a:xfrm>
          <a:prstGeom prst="rect">
            <a:avLst/>
          </a:prstGeom>
          <a:noFill/>
          <a:ln>
            <a:noFill/>
          </a:ln>
        </p:spPr>
      </p:pic>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0"/>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lvl1pPr marR="0" lvl="0" algn="l" rtl="0">
              <a:lnSpc>
                <a:spcPct val="100000"/>
              </a:lnSpc>
              <a:spcBef>
                <a:spcPts val="0"/>
              </a:spcBef>
              <a:spcAft>
                <a:spcPts val="0"/>
              </a:spcAft>
              <a:buClr>
                <a:schemeClr val="dk1"/>
              </a:buClr>
              <a:buSzPts val="3000"/>
              <a:buFont typeface="Helvetica Neue"/>
              <a:buNone/>
              <a:defRPr sz="3000" b="0" i="0" u="none" strike="noStrike" cap="none">
                <a:solidFill>
                  <a:schemeClr val="dk1"/>
                </a:solidFill>
                <a:latin typeface="Helvetica Neue"/>
                <a:ea typeface="Helvetica Neue"/>
                <a:cs typeface="Helvetica Neue"/>
                <a:sym typeface="Helvetica Neue"/>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4.gi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0"/>
        <p:cNvGrpSpPr/>
        <p:nvPr/>
      </p:nvGrpSpPr>
      <p:grpSpPr>
        <a:xfrm>
          <a:off x="0" y="0"/>
          <a:ext cx="0" cy="0"/>
          <a:chOff x="0" y="0"/>
          <a:chExt cx="0" cy="0"/>
        </a:xfrm>
      </p:grpSpPr>
      <p:sp>
        <p:nvSpPr>
          <p:cNvPr id="51" name="Google Shape;51;p1"/>
          <p:cNvSpPr txBox="1">
            <a:spLocks noGrp="1"/>
          </p:cNvSpPr>
          <p:nvPr>
            <p:ph type="title"/>
          </p:nvPr>
        </p:nvSpPr>
        <p:spPr>
          <a:xfrm>
            <a:off x="742881" y="2362229"/>
            <a:ext cx="10969943" cy="1430156"/>
          </a:xfrm>
          <a:prstGeom prst="rect">
            <a:avLst/>
          </a:prstGeom>
          <a:noFill/>
          <a:ln>
            <a:noFill/>
          </a:ln>
        </p:spPr>
        <p:txBody>
          <a:bodyPr spcFirstLastPara="1" wrap="square" lIns="91425" tIns="45700" rIns="91425" bIns="45700" anchor="t" anchorCtr="0">
            <a:noAutofit/>
          </a:bodyPr>
          <a:lstStyle/>
          <a:p>
            <a:pPr marL="0" lvl="0" indent="0" algn="ctr" rtl="0">
              <a:lnSpc>
                <a:spcPct val="100000"/>
              </a:lnSpc>
              <a:spcBef>
                <a:spcPts val="0"/>
              </a:spcBef>
              <a:spcAft>
                <a:spcPts val="0"/>
              </a:spcAft>
              <a:buClr>
                <a:schemeClr val="dk1"/>
              </a:buClr>
              <a:buSzPts val="4400"/>
              <a:buFont typeface="Helvetica Neue"/>
              <a:buNone/>
            </a:pPr>
            <a:r>
              <a:rPr lang="es-CO" sz="4400" b="1" dirty="0">
                <a:solidFill>
                  <a:schemeClr val="dk1"/>
                </a:solidFill>
                <a:latin typeface="Helvetica Neue"/>
                <a:ea typeface="Helvetica Neue"/>
                <a:cs typeface="Helvetica Neue"/>
                <a:sym typeface="Helvetica Neue"/>
              </a:rPr>
              <a:t>ETL en la nube: un nuevo entorno para nuestros datos</a:t>
            </a:r>
            <a:endParaRPr sz="3200" b="1"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9"/>
        <p:cNvGrpSpPr/>
        <p:nvPr/>
      </p:nvGrpSpPr>
      <p:grpSpPr>
        <a:xfrm>
          <a:off x="0" y="0"/>
          <a:ext cx="0" cy="0"/>
          <a:chOff x="0" y="0"/>
          <a:chExt cx="0" cy="0"/>
        </a:xfrm>
      </p:grpSpPr>
      <p:sp>
        <p:nvSpPr>
          <p:cNvPr id="60" name="Google Shape;60;p2"/>
          <p:cNvSpPr txBox="1"/>
          <p:nvPr/>
        </p:nvSpPr>
        <p:spPr>
          <a:xfrm>
            <a:off x="2714612" y="2700997"/>
            <a:ext cx="8595359" cy="2308324"/>
          </a:xfrm>
          <a:prstGeom prst="rect">
            <a:avLst/>
          </a:prstGeom>
          <a:noFill/>
          <a:ln>
            <a:noFill/>
          </a:ln>
        </p:spPr>
        <p:txBody>
          <a:bodyPr spcFirstLastPara="1" wrap="square" lIns="91425" tIns="45700" rIns="91425" bIns="45700" anchor="t" anchorCtr="0">
            <a:spAutoFit/>
          </a:bodyPr>
          <a:lstStyle/>
          <a:p>
            <a:pPr marL="571500" marR="0" lvl="0" indent="-571500" algn="l" rtl="0">
              <a:lnSpc>
                <a:spcPct val="100000"/>
              </a:lnSpc>
              <a:spcBef>
                <a:spcPts val="0"/>
              </a:spcBef>
              <a:spcAft>
                <a:spcPts val="0"/>
              </a:spcAft>
              <a:buClr>
                <a:srgbClr val="000000"/>
              </a:buClr>
              <a:buSzPts val="3600"/>
              <a:buFont typeface="Arial"/>
              <a:buChar char="•"/>
            </a:pPr>
            <a:r>
              <a:rPr lang="es-CO" sz="3600" b="0" i="0" u="none" strike="noStrike" cap="none">
                <a:solidFill>
                  <a:srgbClr val="5C5C57"/>
                </a:solidFill>
                <a:latin typeface="Helvetica Neue"/>
                <a:ea typeface="Helvetica Neue"/>
                <a:cs typeface="Helvetica Neue"/>
                <a:sym typeface="Helvetica Neue"/>
              </a:rPr>
              <a:t>¿Qué es nube? </a:t>
            </a:r>
            <a:endParaRPr/>
          </a:p>
          <a:p>
            <a:pPr marL="571500" marR="0" lvl="0" indent="-571500" algn="l" rtl="0">
              <a:lnSpc>
                <a:spcPct val="100000"/>
              </a:lnSpc>
              <a:spcBef>
                <a:spcPts val="0"/>
              </a:spcBef>
              <a:spcAft>
                <a:spcPts val="0"/>
              </a:spcAft>
              <a:buClr>
                <a:srgbClr val="000000"/>
              </a:buClr>
              <a:buSzPts val="3600"/>
              <a:buFont typeface="Arial"/>
              <a:buChar char="•"/>
            </a:pPr>
            <a:r>
              <a:rPr lang="es-CO" sz="3600" b="0" i="0" u="none" strike="noStrike" cap="none">
                <a:solidFill>
                  <a:srgbClr val="5C5C57"/>
                </a:solidFill>
                <a:latin typeface="Helvetica Neue"/>
                <a:ea typeface="Helvetica Neue"/>
                <a:cs typeface="Helvetica Neue"/>
                <a:sym typeface="Helvetica Neue"/>
              </a:rPr>
              <a:t>¿Qué es ETL?</a:t>
            </a:r>
            <a:endParaRPr/>
          </a:p>
          <a:p>
            <a:pPr marL="571500" marR="0" lvl="0" indent="-571500" algn="l" rtl="0">
              <a:lnSpc>
                <a:spcPct val="100000"/>
              </a:lnSpc>
              <a:spcBef>
                <a:spcPts val="0"/>
              </a:spcBef>
              <a:spcAft>
                <a:spcPts val="0"/>
              </a:spcAft>
              <a:buClr>
                <a:srgbClr val="000000"/>
              </a:buClr>
              <a:buSzPts val="3600"/>
              <a:buFont typeface="Arial"/>
              <a:buChar char="•"/>
            </a:pPr>
            <a:r>
              <a:rPr lang="es-CO" sz="3600" b="0" i="0" u="none" strike="noStrike" cap="none">
                <a:solidFill>
                  <a:srgbClr val="5C5C57"/>
                </a:solidFill>
                <a:latin typeface="Helvetica Neue"/>
                <a:ea typeface="Helvetica Neue"/>
                <a:cs typeface="Helvetica Neue"/>
                <a:sym typeface="Helvetica Neue"/>
              </a:rPr>
              <a:t>Ventajas de usar ETL en nube</a:t>
            </a:r>
            <a:endParaRPr/>
          </a:p>
          <a:p>
            <a:pPr marL="571500" marR="0" lvl="0" indent="-571500" algn="l" rtl="0">
              <a:lnSpc>
                <a:spcPct val="100000"/>
              </a:lnSpc>
              <a:spcBef>
                <a:spcPts val="0"/>
              </a:spcBef>
              <a:spcAft>
                <a:spcPts val="0"/>
              </a:spcAft>
              <a:buClr>
                <a:srgbClr val="000000"/>
              </a:buClr>
              <a:buSzPts val="3600"/>
              <a:buFont typeface="Arial"/>
              <a:buChar char="•"/>
            </a:pPr>
            <a:r>
              <a:rPr lang="es-CO" sz="3600" b="0" i="0" u="none" strike="noStrike" cap="none">
                <a:solidFill>
                  <a:srgbClr val="5C5C57"/>
                </a:solidFill>
                <a:latin typeface="Helvetica Neue"/>
                <a:ea typeface="Helvetica Neue"/>
                <a:cs typeface="Helvetica Neue"/>
                <a:sym typeface="Helvetica Neue"/>
              </a:rPr>
              <a:t>Arquitectura ETL en Azure/AWS</a:t>
            </a:r>
            <a:endParaRPr/>
          </a:p>
        </p:txBody>
      </p:sp>
      <p:sp>
        <p:nvSpPr>
          <p:cNvPr id="61" name="Google Shape;61;p2"/>
          <p:cNvSpPr txBox="1"/>
          <p:nvPr/>
        </p:nvSpPr>
        <p:spPr>
          <a:xfrm>
            <a:off x="2855741" y="1308304"/>
            <a:ext cx="2242922"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CO" sz="4400" b="1" i="0" u="none" strike="noStrike" cap="none">
                <a:solidFill>
                  <a:schemeClr val="dk1"/>
                </a:solidFill>
                <a:latin typeface="Helvetica Neue"/>
                <a:ea typeface="Helvetica Neue"/>
                <a:cs typeface="Helvetica Neue"/>
                <a:sym typeface="Helvetica Neue"/>
              </a:rPr>
              <a:t>Agenda</a:t>
            </a:r>
            <a:endParaRPr/>
          </a:p>
        </p:txBody>
      </p:sp>
      <p:pic>
        <p:nvPicPr>
          <p:cNvPr id="62" name="Google Shape;62;p2"/>
          <p:cNvPicPr preferRelativeResize="0"/>
          <p:nvPr/>
        </p:nvPicPr>
        <p:blipFill rotWithShape="1">
          <a:blip r:embed="rId3">
            <a:alphaModFix/>
          </a:blip>
          <a:srcRect r="8677"/>
          <a:stretch/>
        </p:blipFill>
        <p:spPr>
          <a:xfrm>
            <a:off x="1370548" y="904709"/>
            <a:ext cx="1485193" cy="157662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6"/>
        <p:cNvGrpSpPr/>
        <p:nvPr/>
      </p:nvGrpSpPr>
      <p:grpSpPr>
        <a:xfrm>
          <a:off x="0" y="0"/>
          <a:ext cx="0" cy="0"/>
          <a:chOff x="0" y="0"/>
          <a:chExt cx="0" cy="0"/>
        </a:xfrm>
      </p:grpSpPr>
      <p:sp>
        <p:nvSpPr>
          <p:cNvPr id="67" name="Google Shape;67;p3"/>
          <p:cNvSpPr txBox="1"/>
          <p:nvPr/>
        </p:nvSpPr>
        <p:spPr>
          <a:xfrm>
            <a:off x="5157791" y="506447"/>
            <a:ext cx="1606530"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CO" sz="4400" b="1" i="0" u="none" strike="noStrike" cap="none">
                <a:solidFill>
                  <a:schemeClr val="dk1"/>
                </a:solidFill>
                <a:latin typeface="Helvetica Neue"/>
                <a:ea typeface="Helvetica Neue"/>
                <a:cs typeface="Helvetica Neue"/>
                <a:sym typeface="Helvetica Neue"/>
              </a:rPr>
              <a:t>Nube</a:t>
            </a:r>
            <a:endParaRPr/>
          </a:p>
        </p:txBody>
      </p:sp>
      <p:sp>
        <p:nvSpPr>
          <p:cNvPr id="68" name="Google Shape;68;p3"/>
          <p:cNvSpPr txBox="1"/>
          <p:nvPr/>
        </p:nvSpPr>
        <p:spPr>
          <a:xfrm>
            <a:off x="1445039" y="1482215"/>
            <a:ext cx="9298800" cy="13542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s-CO" sz="1800" b="0" i="0" u="none" strike="noStrike" cap="none">
                <a:solidFill>
                  <a:srgbClr val="4C4C51"/>
                </a:solidFill>
                <a:latin typeface="Helvetica Neue"/>
                <a:ea typeface="Helvetica Neue"/>
                <a:cs typeface="Helvetica Neue"/>
                <a:sym typeface="Helvetica Neue"/>
              </a:rPr>
              <a:t>La nube no es una entidad física, sino una red enorme de servidores remotos de todo el mundo que están conectados para funcionar como un único ecosistema, es decir, la información está disponible donde quiera que vaya y siempre que la necesite.</a:t>
            </a:r>
            <a:endParaRPr sz="18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None/>
            </a:pPr>
            <a:br>
              <a:rPr lang="es-CO" sz="1400" b="0" i="0" u="none" strike="noStrike" cap="none">
                <a:solidFill>
                  <a:srgbClr val="000000"/>
                </a:solidFill>
                <a:latin typeface="Arial"/>
                <a:ea typeface="Arial"/>
                <a:cs typeface="Arial"/>
                <a:sym typeface="Arial"/>
              </a:rPr>
            </a:br>
            <a:endParaRPr sz="1400" b="0" i="0" u="none" strike="noStrike" cap="none">
              <a:solidFill>
                <a:srgbClr val="000000"/>
              </a:solidFill>
              <a:latin typeface="Arial"/>
              <a:ea typeface="Arial"/>
              <a:cs typeface="Arial"/>
              <a:sym typeface="Arial"/>
            </a:endParaRPr>
          </a:p>
        </p:txBody>
      </p:sp>
      <p:pic>
        <p:nvPicPr>
          <p:cNvPr id="69" name="Google Shape;69;p3"/>
          <p:cNvPicPr preferRelativeResize="0"/>
          <p:nvPr/>
        </p:nvPicPr>
        <p:blipFill rotWithShape="1">
          <a:blip r:embed="rId3">
            <a:alphaModFix/>
          </a:blip>
          <a:srcRect/>
          <a:stretch/>
        </p:blipFill>
        <p:spPr>
          <a:xfrm>
            <a:off x="4062145" y="2887595"/>
            <a:ext cx="1685609" cy="1009061"/>
          </a:xfrm>
          <a:prstGeom prst="rect">
            <a:avLst/>
          </a:prstGeom>
          <a:noFill/>
          <a:ln>
            <a:noFill/>
          </a:ln>
        </p:spPr>
      </p:pic>
      <p:pic>
        <p:nvPicPr>
          <p:cNvPr id="70" name="Google Shape;70;p3"/>
          <p:cNvPicPr preferRelativeResize="0"/>
          <p:nvPr/>
        </p:nvPicPr>
        <p:blipFill rotWithShape="1">
          <a:blip r:embed="rId4">
            <a:alphaModFix/>
          </a:blip>
          <a:srcRect/>
          <a:stretch/>
        </p:blipFill>
        <p:spPr>
          <a:xfrm>
            <a:off x="5944702" y="2964316"/>
            <a:ext cx="2586761" cy="748005"/>
          </a:xfrm>
          <a:prstGeom prst="rect">
            <a:avLst/>
          </a:prstGeom>
          <a:noFill/>
          <a:ln>
            <a:noFill/>
          </a:ln>
        </p:spPr>
      </p:pic>
      <p:pic>
        <p:nvPicPr>
          <p:cNvPr id="71" name="Google Shape;71;p3" descr="Lineamientos de la asistencia para el Acuerdo de servicio del usuario final  de Velostrata"/>
          <p:cNvPicPr preferRelativeResize="0"/>
          <p:nvPr/>
        </p:nvPicPr>
        <p:blipFill rotWithShape="1">
          <a:blip r:embed="rId5">
            <a:alphaModFix/>
          </a:blip>
          <a:srcRect/>
          <a:stretch/>
        </p:blipFill>
        <p:spPr>
          <a:xfrm>
            <a:off x="4270856" y="3840205"/>
            <a:ext cx="3310536" cy="1862177"/>
          </a:xfrm>
          <a:prstGeom prst="rect">
            <a:avLst/>
          </a:prstGeom>
          <a:noFill/>
          <a:ln>
            <a:noFill/>
          </a:ln>
        </p:spPr>
      </p:pic>
      <p:pic>
        <p:nvPicPr>
          <p:cNvPr id="72" name="Google Shape;72;p3" descr="Download HD Cloud-native Intelligence For Ibm Cloud - Ibm Cloud Services Logo  Transparent PNG Image - NicePNG.com"/>
          <p:cNvPicPr preferRelativeResize="0"/>
          <p:nvPr/>
        </p:nvPicPr>
        <p:blipFill rotWithShape="1">
          <a:blip r:embed="rId6">
            <a:alphaModFix/>
          </a:blip>
          <a:srcRect/>
          <a:stretch/>
        </p:blipFill>
        <p:spPr>
          <a:xfrm>
            <a:off x="6924172" y="4253126"/>
            <a:ext cx="2004879" cy="1324293"/>
          </a:xfrm>
          <a:prstGeom prst="rect">
            <a:avLst/>
          </a:prstGeom>
          <a:noFill/>
          <a:ln>
            <a:noFill/>
          </a:ln>
        </p:spPr>
      </p:pic>
      <p:pic>
        <p:nvPicPr>
          <p:cNvPr id="73" name="Google Shape;73;p3" descr="Oracle Cloud Infrastructure"/>
          <p:cNvPicPr preferRelativeResize="0"/>
          <p:nvPr/>
        </p:nvPicPr>
        <p:blipFill rotWithShape="1">
          <a:blip r:embed="rId7">
            <a:alphaModFix/>
          </a:blip>
          <a:srcRect/>
          <a:stretch/>
        </p:blipFill>
        <p:spPr>
          <a:xfrm>
            <a:off x="2397531" y="3841314"/>
            <a:ext cx="2572409" cy="135421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4"/>
          <p:cNvSpPr txBox="1"/>
          <p:nvPr/>
        </p:nvSpPr>
        <p:spPr>
          <a:xfrm>
            <a:off x="3262547" y="330564"/>
            <a:ext cx="5663730" cy="132343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s-CO" sz="4400" b="1" i="0" u="none" strike="noStrike" cap="none">
                <a:solidFill>
                  <a:schemeClr val="dk1"/>
                </a:solidFill>
                <a:latin typeface="Helvetica Neue"/>
                <a:ea typeface="Helvetica Neue"/>
                <a:cs typeface="Helvetica Neue"/>
                <a:sym typeface="Helvetica Neue"/>
              </a:rPr>
              <a:t>ETL</a:t>
            </a:r>
            <a:endParaRPr/>
          </a:p>
          <a:p>
            <a:pPr marL="0" marR="0" lvl="0" indent="0" algn="ctr" rtl="0">
              <a:lnSpc>
                <a:spcPct val="100000"/>
              </a:lnSpc>
              <a:spcBef>
                <a:spcPts val="0"/>
              </a:spcBef>
              <a:spcAft>
                <a:spcPts val="0"/>
              </a:spcAft>
              <a:buNone/>
            </a:pPr>
            <a:r>
              <a:rPr lang="es-CO" sz="3600" b="1" i="0" u="none" strike="noStrike" cap="none">
                <a:solidFill>
                  <a:schemeClr val="dk1"/>
                </a:solidFill>
                <a:latin typeface="Helvetica Neue"/>
                <a:ea typeface="Helvetica Neue"/>
                <a:cs typeface="Helvetica Neue"/>
                <a:sym typeface="Helvetica Neue"/>
              </a:rPr>
              <a:t>Extract, Transform, Load</a:t>
            </a:r>
            <a:endParaRPr/>
          </a:p>
        </p:txBody>
      </p:sp>
      <p:pic>
        <p:nvPicPr>
          <p:cNvPr id="79" name="Google Shape;79;p4" descr="ETL Data Warehouse Services and Solutions | Grazitti Interactive"/>
          <p:cNvPicPr preferRelativeResize="0"/>
          <p:nvPr/>
        </p:nvPicPr>
        <p:blipFill rotWithShape="1">
          <a:blip r:embed="rId3">
            <a:alphaModFix/>
          </a:blip>
          <a:srcRect/>
          <a:stretch/>
        </p:blipFill>
        <p:spPr>
          <a:xfrm>
            <a:off x="3569587" y="3194744"/>
            <a:ext cx="5356690" cy="2749768"/>
          </a:xfrm>
          <a:prstGeom prst="rect">
            <a:avLst/>
          </a:prstGeom>
          <a:noFill/>
          <a:ln>
            <a:noFill/>
          </a:ln>
        </p:spPr>
      </p:pic>
      <p:pic>
        <p:nvPicPr>
          <p:cNvPr id="80" name="Google Shape;80;p4"/>
          <p:cNvPicPr preferRelativeResize="0"/>
          <p:nvPr/>
        </p:nvPicPr>
        <p:blipFill rotWithShape="1">
          <a:blip r:embed="rId4">
            <a:alphaModFix/>
          </a:blip>
          <a:srcRect/>
          <a:stretch/>
        </p:blipFill>
        <p:spPr>
          <a:xfrm>
            <a:off x="3416067" y="2567695"/>
            <a:ext cx="5663730" cy="861305"/>
          </a:xfrm>
          <a:prstGeom prst="rect">
            <a:avLst/>
          </a:prstGeom>
          <a:noFill/>
          <a:ln>
            <a:noFill/>
          </a:ln>
        </p:spPr>
      </p:pic>
      <p:sp>
        <p:nvSpPr>
          <p:cNvPr id="81" name="Google Shape;81;p4"/>
          <p:cNvSpPr txBox="1"/>
          <p:nvPr/>
        </p:nvSpPr>
        <p:spPr>
          <a:xfrm>
            <a:off x="1322362" y="1967530"/>
            <a:ext cx="9544200" cy="923400"/>
          </a:xfrm>
          <a:prstGeom prst="rect">
            <a:avLst/>
          </a:prstGeom>
          <a:noFill/>
          <a:ln>
            <a:noFill/>
          </a:ln>
        </p:spPr>
        <p:txBody>
          <a:bodyPr spcFirstLastPara="1" wrap="square" lIns="91425" tIns="45700" rIns="91425" bIns="45700" anchor="t" anchorCtr="0">
            <a:spAutoFit/>
          </a:bodyPr>
          <a:lstStyle/>
          <a:p>
            <a:pPr marL="0" marR="0" lvl="0" indent="0" algn="just" rtl="0">
              <a:lnSpc>
                <a:spcPct val="100000"/>
              </a:lnSpc>
              <a:spcBef>
                <a:spcPts val="0"/>
              </a:spcBef>
              <a:spcAft>
                <a:spcPts val="0"/>
              </a:spcAft>
              <a:buNone/>
            </a:pPr>
            <a:r>
              <a:rPr lang="es-CO" sz="1800" b="0" i="0" u="none" strike="noStrike" cap="none">
                <a:solidFill>
                  <a:srgbClr val="4C4C51"/>
                </a:solidFill>
                <a:latin typeface="Helvetica Neue"/>
                <a:ea typeface="Helvetica Neue"/>
                <a:cs typeface="Helvetica Neue"/>
                <a:sym typeface="Helvetica Neue"/>
              </a:rPr>
              <a:t>ETL es </a:t>
            </a:r>
            <a:r>
              <a:rPr lang="es-CO" sz="1800">
                <a:solidFill>
                  <a:srgbClr val="4C4C51"/>
                </a:solidFill>
                <a:latin typeface="Helvetica Neue"/>
                <a:ea typeface="Helvetica Neue"/>
                <a:cs typeface="Helvetica Neue"/>
                <a:sym typeface="Helvetica Neue"/>
              </a:rPr>
              <a:t>un</a:t>
            </a:r>
            <a:r>
              <a:rPr lang="es-CO" sz="1800" b="0" i="0" u="none" strike="noStrike" cap="none">
                <a:solidFill>
                  <a:srgbClr val="4C4C51"/>
                </a:solidFill>
                <a:latin typeface="Helvetica Neue"/>
                <a:ea typeface="Helvetica Neue"/>
                <a:cs typeface="Helvetica Neue"/>
                <a:sym typeface="Helvetica Neue"/>
              </a:rPr>
              <a:t> proceso que nos permite </a:t>
            </a:r>
            <a:r>
              <a:rPr lang="es-CO" sz="1800">
                <a:solidFill>
                  <a:srgbClr val="4C4C51"/>
                </a:solidFill>
                <a:latin typeface="Helvetica Neue"/>
                <a:ea typeface="Helvetica Neue"/>
                <a:cs typeface="Helvetica Neue"/>
                <a:sym typeface="Helvetica Neue"/>
              </a:rPr>
              <a:t>poner</a:t>
            </a:r>
            <a:r>
              <a:rPr lang="es-CO" sz="1800" b="0" i="0" u="none" strike="noStrike" cap="none">
                <a:solidFill>
                  <a:srgbClr val="4C4C51"/>
                </a:solidFill>
                <a:latin typeface="Helvetica Neue"/>
                <a:ea typeface="Helvetica Neue"/>
                <a:cs typeface="Helvetica Neue"/>
                <a:sym typeface="Helvetica Neue"/>
              </a:rPr>
              <a:t> a disposición los datos que están almacenados,  </a:t>
            </a:r>
            <a:r>
              <a:rPr lang="es-CO" sz="1800">
                <a:solidFill>
                  <a:srgbClr val="4C4C51"/>
                </a:solidFill>
                <a:latin typeface="Helvetica Neue"/>
                <a:ea typeface="Helvetica Neue"/>
                <a:cs typeface="Helvetica Neue"/>
                <a:sym typeface="Helvetica Neue"/>
              </a:rPr>
              <a:t>extrayendolos</a:t>
            </a:r>
            <a:r>
              <a:rPr lang="es-CO" sz="1800" b="0" i="0" u="none" strike="noStrike" cap="none">
                <a:solidFill>
                  <a:srgbClr val="4C4C51"/>
                </a:solidFill>
                <a:latin typeface="Helvetica Neue"/>
                <a:ea typeface="Helvetica Neue"/>
                <a:cs typeface="Helvetica Neue"/>
                <a:sym typeface="Helvetica Neue"/>
              </a:rPr>
              <a:t> de múltiples fuentes y transformándolos en datos útiles para la limpieza, la transformación y, por último, la obtención de información.</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Google Shape;86;p5"/>
          <p:cNvSpPr txBox="1">
            <a:spLocks noGrp="1"/>
          </p:cNvSpPr>
          <p:nvPr>
            <p:ph type="title"/>
          </p:nvPr>
        </p:nvSpPr>
        <p:spPr>
          <a:xfrm>
            <a:off x="609441" y="274638"/>
            <a:ext cx="10969943"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SzPts val="1800"/>
              <a:buNone/>
            </a:pPr>
            <a:r>
              <a:rPr lang="es-CO" sz="4400" b="1"/>
              <a:t>Ventajas de usar ETL en nube</a:t>
            </a:r>
            <a:endParaRPr/>
          </a:p>
        </p:txBody>
      </p:sp>
      <p:pic>
        <p:nvPicPr>
          <p:cNvPr id="87" name="Google Shape;87;p5" descr="Un conjunto de letras blancas en un fondo blanco&#10;&#10;Descripción generada automáticamente con confianza baja"/>
          <p:cNvPicPr preferRelativeResize="0"/>
          <p:nvPr/>
        </p:nvPicPr>
        <p:blipFill rotWithShape="1">
          <a:blip r:embed="rId3">
            <a:alphaModFix/>
          </a:blip>
          <a:srcRect t="18693" b="16493"/>
          <a:stretch/>
        </p:blipFill>
        <p:spPr>
          <a:xfrm>
            <a:off x="609441" y="1626259"/>
            <a:ext cx="10969943" cy="399937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6"/>
          <p:cNvSpPr txBox="1"/>
          <p:nvPr/>
        </p:nvSpPr>
        <p:spPr>
          <a:xfrm>
            <a:off x="4173052" y="253227"/>
            <a:ext cx="3842719" cy="769441"/>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s-CO" sz="4400" b="1" i="0" u="none" strike="noStrike" cap="none">
                <a:solidFill>
                  <a:schemeClr val="dk1"/>
                </a:solidFill>
                <a:latin typeface="Helvetica Neue"/>
                <a:ea typeface="Helvetica Neue"/>
                <a:cs typeface="Helvetica Neue"/>
                <a:sym typeface="Helvetica Neue"/>
              </a:rPr>
              <a:t>Arquitecturas</a:t>
            </a:r>
            <a:endParaRPr/>
          </a:p>
        </p:txBody>
      </p:sp>
      <p:pic>
        <p:nvPicPr>
          <p:cNvPr id="93" name="Google Shape;93;p6"/>
          <p:cNvPicPr preferRelativeResize="0"/>
          <p:nvPr/>
        </p:nvPicPr>
        <p:blipFill>
          <a:blip r:embed="rId3">
            <a:alphaModFix/>
          </a:blip>
          <a:stretch>
            <a:fillRect/>
          </a:stretch>
        </p:blipFill>
        <p:spPr>
          <a:xfrm>
            <a:off x="1684300" y="1028700"/>
            <a:ext cx="8486924" cy="50800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7"/>
        <p:cNvGrpSpPr/>
        <p:nvPr/>
      </p:nvGrpSpPr>
      <p:grpSpPr>
        <a:xfrm>
          <a:off x="0" y="0"/>
          <a:ext cx="0" cy="0"/>
          <a:chOff x="0" y="0"/>
          <a:chExt cx="0" cy="0"/>
        </a:xfrm>
      </p:grpSpPr>
      <p:sp>
        <p:nvSpPr>
          <p:cNvPr id="98" name="Google Shape;98;p7"/>
          <p:cNvSpPr txBox="1">
            <a:spLocks noGrp="1"/>
          </p:cNvSpPr>
          <p:nvPr>
            <p:ph type="title"/>
          </p:nvPr>
        </p:nvSpPr>
        <p:spPr>
          <a:xfrm>
            <a:off x="609440" y="600076"/>
            <a:ext cx="10969943" cy="1143000"/>
          </a:xfrm>
          <a:prstGeom prst="rect">
            <a:avLst/>
          </a:prstGeom>
          <a:noFill/>
          <a:ln>
            <a:noFill/>
          </a:ln>
        </p:spPr>
        <p:txBody>
          <a:bodyPr spcFirstLastPara="1" wrap="square" lIns="91425" tIns="45700" rIns="91425" bIns="45700" anchor="ctr" anchorCtr="0">
            <a:noAutofit/>
          </a:bodyPr>
          <a:lstStyle/>
          <a:p>
            <a:pPr marL="0" lvl="0" indent="0" algn="l" rtl="0">
              <a:lnSpc>
                <a:spcPct val="100000"/>
              </a:lnSpc>
              <a:spcBef>
                <a:spcPts val="0"/>
              </a:spcBef>
              <a:spcAft>
                <a:spcPts val="0"/>
              </a:spcAft>
              <a:buClr>
                <a:schemeClr val="dk1"/>
              </a:buClr>
              <a:buSzPts val="1800"/>
              <a:buNone/>
            </a:pPr>
            <a:r>
              <a:rPr lang="es-CO" sz="3600"/>
              <a:t>Si quieres recrear las implementaciones puedes ver la guía en este enlace:</a:t>
            </a:r>
            <a:endParaRPr/>
          </a:p>
        </p:txBody>
      </p:sp>
      <p:sp>
        <p:nvSpPr>
          <p:cNvPr id="99" name="Google Shape;99;p7"/>
          <p:cNvSpPr txBox="1">
            <a:spLocks noGrp="1"/>
          </p:cNvSpPr>
          <p:nvPr>
            <p:ph type="body" idx="1"/>
          </p:nvPr>
        </p:nvSpPr>
        <p:spPr>
          <a:xfrm>
            <a:off x="609439" y="2039155"/>
            <a:ext cx="10969943" cy="745589"/>
          </a:xfrm>
          <a:prstGeom prst="rect">
            <a:avLst/>
          </a:prstGeom>
          <a:noFill/>
          <a:ln>
            <a:noFill/>
          </a:ln>
        </p:spPr>
        <p:txBody>
          <a:bodyPr spcFirstLastPara="1" wrap="square" lIns="91425" tIns="45700" rIns="91425" bIns="45700" anchor="t" anchorCtr="0">
            <a:noAutofit/>
          </a:bodyPr>
          <a:lstStyle/>
          <a:p>
            <a:pPr marL="457200" lvl="0" indent="-228600" algn="ctr" rtl="0">
              <a:lnSpc>
                <a:spcPct val="100000"/>
              </a:lnSpc>
              <a:spcBef>
                <a:spcPts val="640"/>
              </a:spcBef>
              <a:spcAft>
                <a:spcPts val="0"/>
              </a:spcAft>
              <a:buSzPts val="3200"/>
              <a:buNone/>
            </a:pPr>
            <a:r>
              <a:rPr lang="es-CO"/>
              <a:t>https://github.com/lauralpezb/ETL_en_nube</a:t>
            </a:r>
            <a:endParaRPr/>
          </a:p>
        </p:txBody>
      </p:sp>
      <p:pic>
        <p:nvPicPr>
          <p:cNvPr id="100" name="Google Shape;100;p7"/>
          <p:cNvPicPr preferRelativeResize="0"/>
          <p:nvPr/>
        </p:nvPicPr>
        <p:blipFill rotWithShape="1">
          <a:blip r:embed="rId3">
            <a:alphaModFix/>
          </a:blip>
          <a:srcRect/>
          <a:stretch/>
        </p:blipFill>
        <p:spPr>
          <a:xfrm>
            <a:off x="4278040" y="3080824"/>
            <a:ext cx="3632743" cy="2884826"/>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sp>
        <p:nvSpPr>
          <p:cNvPr id="110" name="Google Shape;110;p9"/>
          <p:cNvSpPr txBox="1">
            <a:spLocks noGrp="1"/>
          </p:cNvSpPr>
          <p:nvPr>
            <p:ph type="title"/>
          </p:nvPr>
        </p:nvSpPr>
        <p:spPr>
          <a:xfrm>
            <a:off x="1760969" y="2759220"/>
            <a:ext cx="8666886" cy="1143000"/>
          </a:xfrm>
          <a:prstGeom prst="rect">
            <a:avLst/>
          </a:prstGeom>
          <a:noFill/>
          <a:ln>
            <a:noFill/>
          </a:ln>
        </p:spPr>
        <p:txBody>
          <a:bodyPr spcFirstLastPara="1" wrap="square" lIns="91425" tIns="45700" rIns="91425" bIns="45700" anchor="ctr" anchorCtr="0">
            <a:noAutofit/>
          </a:bodyPr>
          <a:lstStyle/>
          <a:p>
            <a:pPr marL="0" lvl="0" indent="0" algn="ctr" rtl="0">
              <a:lnSpc>
                <a:spcPct val="100000"/>
              </a:lnSpc>
              <a:spcBef>
                <a:spcPts val="0"/>
              </a:spcBef>
              <a:spcAft>
                <a:spcPts val="0"/>
              </a:spcAft>
              <a:buClr>
                <a:schemeClr val="dk1"/>
              </a:buClr>
              <a:buSzPts val="4400"/>
              <a:buFont typeface="Helvetica Neue"/>
              <a:buNone/>
            </a:pPr>
            <a:r>
              <a:rPr lang="es-CO" sz="7200" b="1"/>
              <a:t>Gracias!</a:t>
            </a:r>
            <a:endParaRPr sz="9600" b="1"/>
          </a:p>
        </p:txBody>
      </p:sp>
    </p:spTree>
  </p:cSld>
  <p:clrMapOvr>
    <a:masterClrMapping/>
  </p:clrMapOvr>
</p:sld>
</file>

<file path=ppt/theme/theme1.xml><?xml version="1.0" encoding="utf-8"?>
<a:theme xmlns:a="http://schemas.openxmlformats.org/drawingml/2006/main" name="Office Theme">
  <a:themeElements>
    <a:clrScheme name="WiDS Conference">
      <a:dk1>
        <a:srgbClr val="00B140"/>
      </a:dk1>
      <a:lt1>
        <a:srgbClr val="FFFFFF"/>
      </a:lt1>
      <a:dk2>
        <a:srgbClr val="231F20"/>
      </a:dk2>
      <a:lt2>
        <a:srgbClr val="75787B"/>
      </a:lt2>
      <a:accent1>
        <a:srgbClr val="EAAA00"/>
      </a:accent1>
      <a:accent2>
        <a:srgbClr val="06038D"/>
      </a:accent2>
      <a:accent3>
        <a:srgbClr val="009CA6"/>
      </a:accent3>
      <a:accent4>
        <a:srgbClr val="53284F"/>
      </a:accent4>
      <a:accent5>
        <a:srgbClr val="8C1515"/>
      </a:accent5>
      <a:accent6>
        <a:srgbClr val="BE531C"/>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164</Words>
  <Application>Microsoft Office PowerPoint</Application>
  <PresentationFormat>Personalizado</PresentationFormat>
  <Paragraphs>17</Paragraphs>
  <Slides>8</Slides>
  <Notes>8</Notes>
  <HiddenSlides>0</HiddenSlides>
  <MMClips>0</MMClips>
  <ScaleCrop>false</ScaleCrop>
  <HeadingPairs>
    <vt:vector size="6" baseType="variant">
      <vt:variant>
        <vt:lpstr>Fuentes usadas</vt:lpstr>
      </vt:variant>
      <vt:variant>
        <vt:i4>3</vt:i4>
      </vt:variant>
      <vt:variant>
        <vt:lpstr>Tema</vt:lpstr>
      </vt:variant>
      <vt:variant>
        <vt:i4>1</vt:i4>
      </vt:variant>
      <vt:variant>
        <vt:lpstr>Títulos de diapositiva</vt:lpstr>
      </vt:variant>
      <vt:variant>
        <vt:i4>8</vt:i4>
      </vt:variant>
    </vt:vector>
  </HeadingPairs>
  <TitlesOfParts>
    <vt:vector size="12" baseType="lpstr">
      <vt:lpstr>Helvetica Neue</vt:lpstr>
      <vt:lpstr>Arial</vt:lpstr>
      <vt:lpstr>Calibri</vt:lpstr>
      <vt:lpstr>Office Theme</vt:lpstr>
      <vt:lpstr>ETL en la nube: un nuevo entorno para nuestros datos</vt:lpstr>
      <vt:lpstr>Presentación de PowerPoint</vt:lpstr>
      <vt:lpstr>Presentación de PowerPoint</vt:lpstr>
      <vt:lpstr>Presentación de PowerPoint</vt:lpstr>
      <vt:lpstr>Ventajas de usar ETL en nube</vt:lpstr>
      <vt:lpstr>Presentación de PowerPoint</vt:lpstr>
      <vt:lpstr>Si quieres recrear las implementaciones puedes ver la guía en este enlace:</vt:lpstr>
      <vt:lpstr>Gracias!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ETL en la nube: un nuevo entorno para nuestros datos</dc:title>
  <cp:lastModifiedBy>Laura López</cp:lastModifiedBy>
  <cp:revision>1</cp:revision>
  <dcterms:modified xsi:type="dcterms:W3CDTF">2021-09-21T01:58:38Z</dcterms:modified>
</cp:coreProperties>
</file>